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4370454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>
            <a:extLst>
              <a:ext uri="{FF2B5EF4-FFF2-40B4-BE49-F238E27FC236}">
                <a16:creationId xmlns:a16="http://schemas.microsoft.com/office/drawing/2014/main" id="{64CE522A-2FB2-C385-31B9-6DEF2FC9F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7E410-B1AA-49A2-B04A-4673156A2D3F}" type="datetimeFigureOut">
              <a:rPr lang="zh-TW" altLang="en-US"/>
              <a:pPr>
                <a:defRPr/>
              </a:pPr>
              <a:t>2024/1/8</a:t>
            </a:fld>
            <a:endParaRPr lang="zh-TW" altLang="en-US"/>
          </a:p>
        </p:txBody>
      </p:sp>
      <p:sp>
        <p:nvSpPr>
          <p:cNvPr id="4" name="頁尾版面配置區 4">
            <a:extLst>
              <a:ext uri="{FF2B5EF4-FFF2-40B4-BE49-F238E27FC236}">
                <a16:creationId xmlns:a16="http://schemas.microsoft.com/office/drawing/2014/main" id="{C930EBE2-4608-52FF-705E-7797917F0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>
            <a:extLst>
              <a:ext uri="{FF2B5EF4-FFF2-40B4-BE49-F238E27FC236}">
                <a16:creationId xmlns:a16="http://schemas.microsoft.com/office/drawing/2014/main" id="{1811FD9E-8903-66ED-9DFD-60C5ED4FE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5351C-D5A9-43A8-B7BB-C4BF4709C6EA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8828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版面配置區 1"/>
          <p:cNvSpPr>
            <a:spLocks noGrp="1"/>
          </p:cNvSpPr>
          <p:nvPr>
            <p:ph type="title"/>
          </p:nvPr>
        </p:nvSpPr>
        <p:spPr>
          <a:xfrm>
            <a:off x="838200" y="56029"/>
            <a:ext cx="10515600" cy="1325563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8" name="文字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zh-TW" altLang="en-US" noProof="0"/>
              <a:t>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2" name="日期版面配置區 3">
            <a:extLst>
              <a:ext uri="{FF2B5EF4-FFF2-40B4-BE49-F238E27FC236}">
                <a16:creationId xmlns:a16="http://schemas.microsoft.com/office/drawing/2014/main" id="{945BBF56-2CBE-52B1-187C-BBB3F8891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1805B-CD95-4A27-BFE0-D7EB4A4CEFC4}" type="datetimeFigureOut">
              <a:rPr lang="zh-TW" altLang="en-US"/>
              <a:pPr>
                <a:defRPr/>
              </a:pPr>
              <a:t>2024/1/8</a:t>
            </a:fld>
            <a:endParaRPr lang="zh-TW" altLang="en-US"/>
          </a:p>
        </p:txBody>
      </p:sp>
      <p:sp>
        <p:nvSpPr>
          <p:cNvPr id="3" name="頁尾版面配置區 4">
            <a:extLst>
              <a:ext uri="{FF2B5EF4-FFF2-40B4-BE49-F238E27FC236}">
                <a16:creationId xmlns:a16="http://schemas.microsoft.com/office/drawing/2014/main" id="{30D8634E-A955-723F-2507-8859A1757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>
            <a:extLst>
              <a:ext uri="{FF2B5EF4-FFF2-40B4-BE49-F238E27FC236}">
                <a16:creationId xmlns:a16="http://schemas.microsoft.com/office/drawing/2014/main" id="{B117C44B-7071-D96B-5938-B461F0AF4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4F295B-AF47-4D99-9F7B-9B14B2646394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8475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" y="365125"/>
            <a:ext cx="3276600" cy="4167118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6" name="文字版面配置區 2"/>
          <p:cNvSpPr>
            <a:spLocks noGrp="1"/>
          </p:cNvSpPr>
          <p:nvPr>
            <p:ph idx="1"/>
          </p:nvPr>
        </p:nvSpPr>
        <p:spPr>
          <a:xfrm>
            <a:off x="3859696" y="365125"/>
            <a:ext cx="8173278" cy="567690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zh-TW" altLang="en-US" noProof="0" dirty="0"/>
              <a:t>編輯母片文字樣式</a:t>
            </a:r>
          </a:p>
          <a:p>
            <a:pPr lvl="1"/>
            <a:r>
              <a:rPr lang="zh-TW" altLang="en-US" noProof="0" dirty="0"/>
              <a:t>第二層</a:t>
            </a:r>
          </a:p>
          <a:p>
            <a:pPr lvl="2"/>
            <a:r>
              <a:rPr lang="zh-TW" altLang="en-US" noProof="0" dirty="0"/>
              <a:t>第三層</a:t>
            </a:r>
          </a:p>
          <a:p>
            <a:pPr lvl="3"/>
            <a:r>
              <a:rPr lang="zh-TW" altLang="en-US" noProof="0" dirty="0"/>
              <a:t>第四層</a:t>
            </a:r>
          </a:p>
          <a:p>
            <a:pPr lvl="4"/>
            <a:r>
              <a:rPr lang="zh-TW" altLang="en-US" noProof="0" dirty="0"/>
              <a:t>第五層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F42074C-B608-8F3E-D2D0-96627E4EA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ABDF3-1C7A-449F-A7A2-C77DE1C57601}" type="datetimeFigureOut">
              <a:rPr lang="zh-TW" altLang="en-US"/>
              <a:pPr>
                <a:defRPr/>
              </a:pPr>
              <a:t>2024/1/8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98E943C-C729-4068-D0F7-21BFE9211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AC72906-A989-003A-2150-5D971F475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266AA2-5D94-43B8-828A-67B91BDFC82B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0130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6" name="文字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zh-TW" altLang="en-US" noProof="0"/>
              <a:t>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867911B-E3CF-3EAE-BB4C-24712EC90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03FAD-F931-47C8-9D5A-B32C768B5AC4}" type="datetimeFigureOut">
              <a:rPr lang="zh-TW" altLang="en-US"/>
              <a:pPr>
                <a:defRPr/>
              </a:pPr>
              <a:t>2024/1/8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70B437D-B2EE-8C62-ADCC-A6275E5F1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96EB0D8-54BA-2E53-13B1-AC429E987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32FD2-A9C2-489E-80BC-45BF7A08D605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6341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訂版面配置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4782587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54628E2-7021-2088-8BD9-BEADEFF78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0E88D-6265-464E-8925-E842477DFEB3}" type="datetimeFigureOut">
              <a:rPr lang="zh-TW" altLang="en-US"/>
              <a:pPr>
                <a:defRPr/>
              </a:pPr>
              <a:t>2024/1/8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136950C-E479-6963-D4C7-B5D5585D8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2205B1B-63F6-F5D4-3673-279C19866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BD76B5-50A8-48D3-BC79-FC078ACD3AE0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0263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>
            <a:extLst>
              <a:ext uri="{FF2B5EF4-FFF2-40B4-BE49-F238E27FC236}">
                <a16:creationId xmlns:a16="http://schemas.microsoft.com/office/drawing/2014/main" id="{94275D1E-1ECD-6CE1-86CC-A148CDBD02D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文字版面配置區 2">
            <a:extLst>
              <a:ext uri="{FF2B5EF4-FFF2-40B4-BE49-F238E27FC236}">
                <a16:creationId xmlns:a16="http://schemas.microsoft.com/office/drawing/2014/main" id="{B163DCF4-F1D4-A848-7C11-FD81A84585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AAFA192-18E3-AEE0-4D87-204D5D5CBC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E0F1111D-71C9-42D6-8413-9D7E57199D25}" type="datetimeFigureOut">
              <a:rPr lang="zh-TW" altLang="en-US"/>
              <a:pPr>
                <a:defRPr/>
              </a:pPr>
              <a:t>2024/1/8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BE01AF0-BC98-937D-5A2B-DC8DB3B1F4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99777A8-4FA2-01A1-CF20-68FD44B3E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BE93B11A-89EA-46A1-BE1E-386DF7AA971D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>
            <a:extLst>
              <a:ext uri="{FF2B5EF4-FFF2-40B4-BE49-F238E27FC236}">
                <a16:creationId xmlns:a16="http://schemas.microsoft.com/office/drawing/2014/main" id="{8FAA8A8B-F16B-8491-0B69-D5411DE9B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70388"/>
            <a:ext cx="10515600" cy="1325562"/>
          </a:xfrm>
        </p:spPr>
        <p:txBody>
          <a:bodyPr/>
          <a:lstStyle/>
          <a:p>
            <a:pPr eaLnBrk="1" hangingPunct="1"/>
            <a:endParaRPr lang="zh-TW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>
            <a:extLst>
              <a:ext uri="{FF2B5EF4-FFF2-40B4-BE49-F238E27FC236}">
                <a16:creationId xmlns:a16="http://schemas.microsoft.com/office/drawing/2014/main" id="{784C5833-C809-4E28-19F6-DC461B8DE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65125"/>
            <a:ext cx="3276600" cy="4167188"/>
          </a:xfrm>
        </p:spPr>
        <p:txBody>
          <a:bodyPr/>
          <a:lstStyle/>
          <a:p>
            <a:pPr eaLnBrk="1" hangingPunct="1"/>
            <a:endParaRPr lang="zh-TW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>
            <a:extLst>
              <a:ext uri="{FF2B5EF4-FFF2-40B4-BE49-F238E27FC236}">
                <a16:creationId xmlns:a16="http://schemas.microsoft.com/office/drawing/2014/main" id="{1FA27627-BA18-8D7A-C154-7E24216A7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>
            <a:extLst>
              <a:ext uri="{FF2B5EF4-FFF2-40B4-BE49-F238E27FC236}">
                <a16:creationId xmlns:a16="http://schemas.microsoft.com/office/drawing/2014/main" id="{383D3C05-6E50-E3AF-9B16-D40EE0997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83138"/>
            <a:ext cx="10515600" cy="1325562"/>
          </a:xfrm>
        </p:spPr>
        <p:txBody>
          <a:bodyPr/>
          <a:lstStyle/>
          <a:p>
            <a:pPr eaLnBrk="1" hangingPunct="1"/>
            <a:endParaRPr lang="zh-TW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寬螢幕</PresentationFormat>
  <Paragraphs>0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0" baseType="lpstr">
      <vt:lpstr>Calibri</vt:lpstr>
      <vt:lpstr>新細明體</vt:lpstr>
      <vt:lpstr>Arial</vt:lpstr>
      <vt:lpstr>微軟正黑體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</dc:creator>
  <cp:lastModifiedBy>YiWenHao</cp:lastModifiedBy>
  <cp:revision>2</cp:revision>
  <dcterms:created xsi:type="dcterms:W3CDTF">2023-11-13T10:59:29Z</dcterms:created>
  <dcterms:modified xsi:type="dcterms:W3CDTF">2024-01-08T13:34:57Z</dcterms:modified>
</cp:coreProperties>
</file>